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5" r:id="rId6"/>
    <p:sldId id="268" r:id="rId7"/>
    <p:sldId id="266" r:id="rId8"/>
    <p:sldId id="257" r:id="rId9"/>
    <p:sldId id="267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-1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83910-C089-5C44-BE82-3AF48D1241BC}" type="datetimeFigureOut">
              <a:rPr lang="en-US" smtClean="0"/>
              <a:t>3/3/16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9AC10-393E-FA43-A45D-5971D8A9A9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4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United Nations</a:t>
            </a:r>
            <a:r>
              <a:rPr lang="en-US" baseline="0" dirty="0" smtClean="0"/>
              <a:t> established in 1944, before end of the war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The USA had learned its lesson from the prior war. If only</a:t>
            </a:r>
            <a:r>
              <a:rPr lang="is-IS" baseline="0" dirty="0" smtClean="0"/>
              <a:t>…..............</a:t>
            </a:r>
          </a:p>
          <a:p>
            <a:r>
              <a:rPr lang="is-IS" baseline="0" dirty="0" smtClean="0"/>
              <a:t>18 acres of international territory.</a:t>
            </a:r>
          </a:p>
          <a:p>
            <a:r>
              <a:rPr lang="is-IS" baseline="0" dirty="0" smtClean="0"/>
              <a:t>In New York because Europe laid in war wreckage.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47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Different flag</a:t>
            </a:r>
            <a:r>
              <a:rPr lang="en-US" baseline="0" dirty="0" smtClean="0"/>
              <a:t> is part of France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9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Treaty of Versailles</a:t>
            </a:r>
            <a:r>
              <a:rPr lang="is-IS" dirty="0" smtClean="0"/>
              <a:t>…not again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53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6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9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77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3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5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9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96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1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0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0F4AB-1142-A043-AC68-9D79F82C6638}" type="datetimeFigureOut">
              <a:rPr lang="en-US" smtClean="0"/>
              <a:t>3/3/16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C15C-F293-1445-8571-4ED61706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72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Cold War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334" y="2235705"/>
            <a:ext cx="7221866" cy="465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7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5" y="902671"/>
            <a:ext cx="9125057" cy="511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6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230" y="428384"/>
            <a:ext cx="3631081" cy="27233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14" y="3622158"/>
            <a:ext cx="3304922" cy="24786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465" y="3622158"/>
            <a:ext cx="3628229" cy="2803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514" y="377872"/>
            <a:ext cx="3774644" cy="29167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2405" y="2399029"/>
            <a:ext cx="2749506" cy="21246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2514" y="2702760"/>
            <a:ext cx="2856076" cy="448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47465" y="2726718"/>
            <a:ext cx="2856076" cy="448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782405" y="4192062"/>
            <a:ext cx="2856076" cy="331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82514" y="5783211"/>
            <a:ext cx="8292906" cy="682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chemeClr val="tx1"/>
                </a:solidFill>
              </a:rPr>
              <a:t>Do Now: Apply a sign to the Cold War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55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26" y="482961"/>
            <a:ext cx="3784600" cy="214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1700" y="661951"/>
            <a:ext cx="3390900" cy="2400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372" y="3282330"/>
            <a:ext cx="3989640" cy="23937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8985" y="4222661"/>
            <a:ext cx="3739803" cy="24886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0219" y="5903730"/>
            <a:ext cx="23604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United Nations</a:t>
            </a:r>
          </a:p>
          <a:p>
            <a:r>
              <a:rPr lang="en-US" sz="2400" dirty="0"/>
              <a:t>e</a:t>
            </a:r>
            <a:r>
              <a:rPr lang="en-US" sz="2400" dirty="0" smtClean="0"/>
              <a:t>stablished 1944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30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35683"/>
            <a:ext cx="8229600" cy="413711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Terms of the agreement (USA, GB, USSR)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Soviet government in Poland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Declaration of Liberated Europe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Germany divided (USA, GB, France, USSR)</a:t>
            </a:r>
          </a:p>
          <a:p>
            <a:pPr marL="0" indent="0">
              <a:buNone/>
            </a:pPr>
            <a:r>
              <a:rPr lang="en-US" dirty="0" smtClean="0"/>
              <a:t>After the war, the Soviet Union quickly seized control over Romania and Poland. The Cold War had begun. It lasted from 1946 to 1990.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7692" y="274638"/>
            <a:ext cx="5204008" cy="1143000"/>
          </a:xfrm>
          <a:ln w="38100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000" dirty="0" smtClean="0"/>
              <a:t>Yalta Conference</a:t>
            </a:r>
            <a:br>
              <a:rPr lang="en-US" sz="4000" dirty="0" smtClean="0"/>
            </a:br>
            <a:r>
              <a:rPr lang="en-US" sz="2700" dirty="0" smtClean="0"/>
              <a:t>February 1945</a:t>
            </a:r>
            <a:endParaRPr lang="en-US" sz="2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925" y="137695"/>
            <a:ext cx="2763877" cy="199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29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74" y="1070965"/>
            <a:ext cx="9101584" cy="468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75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953" y="751121"/>
            <a:ext cx="6961756" cy="590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58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was Truman determined to revive </a:t>
            </a:r>
            <a:r>
              <a:rPr lang="en-US" dirty="0" smtClean="0"/>
              <a:t>Germany?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08" y="2218427"/>
            <a:ext cx="8706022" cy="402376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Answer</a:t>
            </a:r>
            <a:r>
              <a:rPr lang="is-IS" dirty="0" smtClean="0"/>
              <a:t>…............</a:t>
            </a:r>
          </a:p>
          <a:p>
            <a:r>
              <a:rPr lang="is-IS" sz="3600" dirty="0" smtClean="0"/>
              <a:t>Stalin wanted reparations. Truman offered some equipment.</a:t>
            </a:r>
          </a:p>
          <a:p>
            <a:r>
              <a:rPr lang="is-IS" dirty="0" smtClean="0"/>
              <a:t>Truman hinted of the “bomb.” [not dropped yet]</a:t>
            </a:r>
          </a:p>
          <a:p>
            <a:r>
              <a:rPr lang="is-IS" dirty="0" smtClean="0"/>
              <a:t>Stalin paranoid. Legitimate fears?</a:t>
            </a:r>
          </a:p>
          <a:p>
            <a:r>
              <a:rPr lang="is-IS" dirty="0" smtClean="0"/>
              <a:t>The Declaration of Liberated Europe was dead.</a:t>
            </a:r>
          </a:p>
          <a:p>
            <a:r>
              <a:rPr lang="is-IS" dirty="0" smtClean="0"/>
              <a:t>Satellites of the Soviet Union: Poland, Romania, Bulgaria, Hungary, Czechoslovakia.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720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C:\Users\rakesh.jawale\Desktop\HSGEO15_TC_C07_L1_ls04\Image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77" y="-10006"/>
            <a:ext cx="9162577" cy="687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110032" y="1430"/>
            <a:ext cx="7101997" cy="4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  <a:latin typeface="Verdana" charset="0"/>
              </a:rPr>
              <a:t>Churchill</a:t>
            </a:r>
            <a:r>
              <a:rPr lang="ja-JP" altLang="en-US" b="1">
                <a:solidFill>
                  <a:schemeClr val="bg1"/>
                </a:solidFill>
                <a:latin typeface="Verdana" charset="0"/>
              </a:rPr>
              <a:t>’</a:t>
            </a:r>
            <a:r>
              <a:rPr lang="en-US" b="1">
                <a:solidFill>
                  <a:schemeClr val="bg1"/>
                </a:solidFill>
                <a:latin typeface="Verdana" charset="0"/>
              </a:rPr>
              <a:t>s Iron Curtain Speech</a:t>
            </a:r>
          </a:p>
        </p:txBody>
      </p:sp>
      <p:sp>
        <p:nvSpPr>
          <p:cNvPr id="3076" name="Text Box 1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70217" y="1187787"/>
            <a:ext cx="7722171" cy="520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r>
              <a:rPr lang="en-US" dirty="0">
                <a:latin typeface="Verdana" charset="0"/>
              </a:rPr>
              <a:t>From Stettin in the Baltic to Trieste in the Adriatic an ‘</a:t>
            </a:r>
            <a:r>
              <a:rPr lang="en-US" i="1" dirty="0">
                <a:latin typeface="Verdana" charset="0"/>
              </a:rPr>
              <a:t>iron curtain</a:t>
            </a:r>
            <a:r>
              <a:rPr lang="en-US" dirty="0">
                <a:latin typeface="Verdana" charset="0"/>
              </a:rPr>
              <a:t>’ has descended across the Continent. Behind that line lie all the capitals of the ancient states of Central and Eastern Europe. Warsaw, Berlin, Prague, Vienna, Budapest, Belgrade, Bucharest and Sofia; all these famous cities and the populations around them lie in what I must call the </a:t>
            </a:r>
            <a:r>
              <a:rPr lang="en-US" i="1" dirty="0">
                <a:latin typeface="Verdana" charset="0"/>
              </a:rPr>
              <a:t>Soviet sphere</a:t>
            </a:r>
            <a:r>
              <a:rPr lang="en-US" dirty="0">
                <a:latin typeface="Verdana" charset="0"/>
              </a:rPr>
              <a:t>, and all are subject, in one form or another, not only to Soviet influence but to a very high and in </a:t>
            </a:r>
            <a:r>
              <a:rPr lang="en-US" dirty="0" smtClean="0">
                <a:latin typeface="Verdana" charset="0"/>
              </a:rPr>
              <a:t>some cases </a:t>
            </a:r>
            <a:r>
              <a:rPr lang="en-US" i="1" dirty="0">
                <a:latin typeface="Verdana" charset="0"/>
              </a:rPr>
              <a:t>increasing measure of control </a:t>
            </a:r>
            <a:r>
              <a:rPr lang="en-US" dirty="0">
                <a:latin typeface="Verdana" charset="0"/>
              </a:rPr>
              <a:t>from Moscow.</a:t>
            </a:r>
            <a:endParaRPr lang="en-US" sz="2900" b="1" dirty="0">
              <a:solidFill>
                <a:srgbClr val="0070C0"/>
              </a:solidFill>
              <a:latin typeface="Arial" charset="0"/>
            </a:endParaRPr>
          </a:p>
          <a:p>
            <a:pPr algn="r">
              <a:spcBef>
                <a:spcPct val="50000"/>
              </a:spcBef>
            </a:pPr>
            <a:r>
              <a:rPr lang="en-US" sz="1800" dirty="0">
                <a:latin typeface="Verdana" charset="0"/>
              </a:rPr>
              <a:t>—Winston Churchill, Westminster College,</a:t>
            </a:r>
          </a:p>
          <a:p>
            <a:pPr algn="r"/>
            <a:r>
              <a:rPr lang="en-US" sz="1800" dirty="0">
                <a:latin typeface="Verdana" charset="0"/>
              </a:rPr>
              <a:t> Fulton, Missouri, March 5, 1946</a:t>
            </a:r>
          </a:p>
        </p:txBody>
      </p:sp>
      <p:sp>
        <p:nvSpPr>
          <p:cNvPr id="3077" name="Text Box 1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610172" y="1147765"/>
            <a:ext cx="360101" cy="52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r>
              <a:rPr lang="en-US" sz="2900" b="1">
                <a:solidFill>
                  <a:srgbClr val="0070C0"/>
                </a:solidFill>
                <a:latin typeface="Arial" charset="0"/>
              </a:rPr>
              <a:t>“</a:t>
            </a:r>
          </a:p>
        </p:txBody>
      </p:sp>
      <p:sp>
        <p:nvSpPr>
          <p:cNvPr id="3078" name="Text Box 1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709311" y="4103652"/>
            <a:ext cx="583021" cy="52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900" b="1">
                <a:solidFill>
                  <a:srgbClr val="0070C0"/>
                </a:solidFill>
                <a:latin typeface="Arial" charset="0"/>
              </a:rPr>
              <a:t>”</a:t>
            </a:r>
            <a:endParaRPr lang="en-US" b="1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606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67" y="443685"/>
            <a:ext cx="8890868" cy="576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476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349</Words>
  <Application>Microsoft Macintosh PowerPoint</Application>
  <PresentationFormat>On-screen Show (4:3)</PresentationFormat>
  <Paragraphs>32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Cold War</vt:lpstr>
      <vt:lpstr>PowerPoint Presentation</vt:lpstr>
      <vt:lpstr>PowerPoint Presentation</vt:lpstr>
      <vt:lpstr>Yalta Conference February 1945</vt:lpstr>
      <vt:lpstr>PowerPoint Presentation</vt:lpstr>
      <vt:lpstr>PowerPoint Presentation</vt:lpstr>
      <vt:lpstr>Why was Truman determined to revive Germany?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10</cp:revision>
  <dcterms:created xsi:type="dcterms:W3CDTF">2016-03-02T22:51:52Z</dcterms:created>
  <dcterms:modified xsi:type="dcterms:W3CDTF">2016-03-03T22:28:02Z</dcterms:modified>
</cp:coreProperties>
</file>